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1" r:id="rId6"/>
    <p:sldId id="259" r:id="rId7"/>
    <p:sldId id="266" r:id="rId8"/>
    <p:sldId id="267" r:id="rId9"/>
    <p:sldId id="268" r:id="rId10"/>
    <p:sldId id="262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44B5-D56C-4745-B6EA-EDF9EF4AF2FF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C294-AB21-4B26-B1B8-908554906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44B5-D56C-4745-B6EA-EDF9EF4AF2FF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C294-AB21-4B26-B1B8-908554906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44B5-D56C-4745-B6EA-EDF9EF4AF2FF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C294-AB21-4B26-B1B8-908554906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44B5-D56C-4745-B6EA-EDF9EF4AF2FF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C294-AB21-4B26-B1B8-908554906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44B5-D56C-4745-B6EA-EDF9EF4AF2FF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C294-AB21-4B26-B1B8-908554906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44B5-D56C-4745-B6EA-EDF9EF4AF2FF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C294-AB21-4B26-B1B8-908554906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44B5-D56C-4745-B6EA-EDF9EF4AF2FF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C294-AB21-4B26-B1B8-908554906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44B5-D56C-4745-B6EA-EDF9EF4AF2FF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C294-AB21-4B26-B1B8-908554906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44B5-D56C-4745-B6EA-EDF9EF4AF2FF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C294-AB21-4B26-B1B8-908554906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44B5-D56C-4745-B6EA-EDF9EF4AF2FF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C294-AB21-4B26-B1B8-908554906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44B5-D56C-4745-B6EA-EDF9EF4AF2FF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C294-AB21-4B26-B1B8-908554906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544B5-D56C-4745-B6EA-EDF9EF4AF2FF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6C294-AB21-4B26-B1B8-908554906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729513-17d4670cbc66feea.jpg"/>
          <p:cNvPicPr>
            <a:picLocks noChangeAspect="1" noChangeArrowheads="1"/>
          </p:cNvPicPr>
          <p:nvPr/>
        </p:nvPicPr>
        <p:blipFill>
          <a:blip r:embed="rId2" cstate="print"/>
          <a:srcRect l="73494" t="73100"/>
          <a:stretch>
            <a:fillRect/>
          </a:stretch>
        </p:blipFill>
        <p:spPr bwMode="auto">
          <a:xfrm>
            <a:off x="6876256" y="4217139"/>
            <a:ext cx="2267744" cy="264086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3648" y="2420888"/>
            <a:ext cx="656538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СТЕП – ТЕХНОЛОГИЯ </a:t>
            </a:r>
          </a:p>
          <a:p>
            <a:pPr algn="ctr"/>
            <a:r>
              <a:rPr lang="ru-RU" sz="4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ПЕДАГОГОВ</a:t>
            </a:r>
            <a:endParaRPr lang="ru-RU" sz="4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Администратор\Desktop\729513-17d4670cbc66feea.jpg"/>
          <p:cNvPicPr>
            <a:picLocks noChangeAspect="1" noChangeArrowheads="1"/>
          </p:cNvPicPr>
          <p:nvPr/>
        </p:nvPicPr>
        <p:blipFill>
          <a:blip r:embed="rId2" cstate="print"/>
          <a:srcRect t="76250" r="74773"/>
          <a:stretch>
            <a:fillRect/>
          </a:stretch>
        </p:blipFill>
        <p:spPr bwMode="auto">
          <a:xfrm>
            <a:off x="0" y="4216662"/>
            <a:ext cx="1979712" cy="2641338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88640"/>
            <a:ext cx="4680520" cy="1908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729509-35e9f4f5bb0ccc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84034" y="-1143000"/>
            <a:ext cx="6858001" cy="9143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764704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980728"/>
            <a:ext cx="33843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 на угол</a:t>
            </a:r>
            <a:endParaRPr lang="ru-RU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шаги дети\5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3511296" cy="2633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шаги дети\5.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3799328" cy="2849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шаги дети\5..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3727320" cy="2795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729509-35e9f4f5bb0ccc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2999" y="-1143001"/>
            <a:ext cx="6858001" cy="9143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764704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Шаги с подъемом на платформу</a:t>
            </a:r>
            <a:endParaRPr lang="ru-RU" sz="3200" dirty="0">
              <a:ln w="18000">
                <a:solidFill>
                  <a:sysClr val="windowText" lastClr="000000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шаги дети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5688633" cy="4188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0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729509-35e9f4f5bb0ccc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2999" y="-1143000"/>
            <a:ext cx="6858001" cy="9143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764704"/>
            <a:ext cx="78488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Шаг через платформу</a:t>
            </a:r>
            <a:endParaRPr lang="ru-RU" sz="3200" b="1" spc="100" dirty="0">
              <a:ln w="18000">
                <a:solidFill>
                  <a:sysClr val="windowText" lastClr="000000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шаги дети\7.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507" y="1180202"/>
            <a:ext cx="2809037" cy="2106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шаги дети\7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477" y="2640634"/>
            <a:ext cx="2809037" cy="2106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шаги дети\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845" y="4112284"/>
            <a:ext cx="2809037" cy="2106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0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729509-35e9f4f5bb0ccc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06995" y="-1142999"/>
            <a:ext cx="6858001" cy="9143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764704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Шаг на платформу с поднятием колена</a:t>
            </a:r>
            <a:endParaRPr lang="ru-RU" sz="3200" b="1" spc="100" dirty="0">
              <a:ln w="18000">
                <a:solidFill>
                  <a:sysClr val="windowText" lastClr="000000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шаги дети\8.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шаги дети\8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89039"/>
            <a:ext cx="3312368" cy="2484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шаги дети\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385101" cy="2538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0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729509-35e9f4f5bb0ccc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06995" y="-1123933"/>
            <a:ext cx="6858001" cy="9143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764704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Шаг с платформы вправо, влево</a:t>
            </a:r>
            <a:endParaRPr lang="ru-RU" sz="2800" b="1" spc="100" dirty="0">
              <a:ln w="18000">
                <a:solidFill>
                  <a:sysClr val="windowText" lastClr="000000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шаги дети\9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395" y="4077072"/>
            <a:ext cx="2809037" cy="2106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шаги дети\9.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46"/>
            <a:ext cx="2809037" cy="2106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шаги дети\9..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476" y="2564904"/>
            <a:ext cx="2809037" cy="2106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115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729509-35e9f4f5bb0ccc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37244" y="-1142999"/>
            <a:ext cx="6858001" cy="914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764704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4430" y="767765"/>
            <a:ext cx="82457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Подскок</a:t>
            </a:r>
            <a:endParaRPr lang="ru-RU" sz="5400" b="1" cap="none" spc="100" dirty="0">
              <a:ln w="18000">
                <a:solidFill>
                  <a:sysClr val="windowText" lastClr="000000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шаги дети\10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031" y="1685390"/>
            <a:ext cx="4213555" cy="3160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шаги дети\10.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6877" y="2924944"/>
            <a:ext cx="4213555" cy="3160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537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729509-35e9f4f5bb0ccc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06995" y="-1143003"/>
            <a:ext cx="6858001" cy="9143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764704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3299" y="703149"/>
            <a:ext cx="3397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Звездочка</a:t>
            </a:r>
            <a:endParaRPr lang="ru-RU" sz="5400" b="1" cap="none" spc="100" dirty="0">
              <a:ln w="18000">
                <a:solidFill>
                  <a:sysClr val="windowText" lastClr="000000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шаги дети\11..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764" y="1412776"/>
            <a:ext cx="4213555" cy="3160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шаги дети\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2859"/>
            <a:ext cx="4213555" cy="3160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413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729509-35e9f4f5bb0ccc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06995" y="-1143003"/>
            <a:ext cx="6858001" cy="9143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764704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esktop\DSCN83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852936"/>
            <a:ext cx="4156632" cy="311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дминистратор\Desktop\DSCN83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764704"/>
            <a:ext cx="412799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2413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729509-35e9f4f5bb0ccc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06995" y="-1143003"/>
            <a:ext cx="6858001" cy="9143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764704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Администратор\Desktop\DSCN83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36912"/>
            <a:ext cx="4609632" cy="3457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Администратор\Desktop\DSCN83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92696"/>
            <a:ext cx="441649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2413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729509-35e9f4f5bb0ccc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06995" y="-1143003"/>
            <a:ext cx="6858001" cy="9143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764704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Администратор\Desktop\DSCN83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36912"/>
            <a:ext cx="4684387" cy="3513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Администратор\Desktop\DSCN83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764704"/>
            <a:ext cx="4156631" cy="311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2413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729509-35e9f4f5bb0ccc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2999" y="-1143000"/>
            <a:ext cx="6858001" cy="9143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3568" y="2276872"/>
            <a:ext cx="763284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Степ-аэробика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это ритмичные движения вверх и вниз по специальной степ-платформе, высота которой меняется в зависимости от уровня сложности упражнений.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809862">
            <a:off x="632497" y="2967335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</a:t>
            </a:r>
            <a:r>
              <a:rPr lang="ru-RU" sz="5400" b="1" cap="none" spc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 ВНИМАНИЕ!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25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729509-35e9f4f5bb0ccc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7996" y="-1143000"/>
            <a:ext cx="6858001" cy="9143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1268760"/>
            <a:ext cx="78488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2000" b="1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Формирование осанки, косно – мышечного корсета</a:t>
            </a:r>
          </a:p>
          <a:p>
            <a:pPr indent="-18288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2000" b="1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Развитие подвижности в суставах</a:t>
            </a:r>
          </a:p>
          <a:p>
            <a:pPr indent="-18288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2000" b="1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Формирование свода стопы</a:t>
            </a:r>
          </a:p>
          <a:p>
            <a:pPr indent="-18288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000" b="1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Тренировка равновесия</a:t>
            </a:r>
          </a:p>
          <a:p>
            <a:pPr indent="-18288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2000" b="1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Развитие координации движения</a:t>
            </a:r>
          </a:p>
          <a:p>
            <a:pPr indent="-18288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2000" b="1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Укрепление и развитие сердечно – сосудистой, дыхательной  системы</a:t>
            </a:r>
          </a:p>
          <a:p>
            <a:pPr indent="-18288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2000" b="1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Улучшение мышечного тонуса</a:t>
            </a:r>
          </a:p>
          <a:p>
            <a:pPr indent="-18288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2000" b="1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Формирование умения  ритмически согласовывать выполнение простых движений</a:t>
            </a:r>
            <a:endParaRPr lang="ru-RU" sz="20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620688"/>
            <a:ext cx="17575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6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729509-35e9f4f5bb0ccc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2999" y="-1143000"/>
            <a:ext cx="6858001" cy="9143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2087" y="764704"/>
            <a:ext cx="53547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Техника безопасности п</a:t>
            </a:r>
            <a:r>
              <a:rPr lang="ru-RU" sz="2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 занятиях  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степ - аэробикой</a:t>
            </a:r>
            <a:endParaRPr lang="ru-RU" sz="24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95536" y="1484784"/>
            <a:ext cx="813690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Выполнять шаги в центр степ - платформы;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Ставить на степ-платформу всю подошву ступни при подъёме, а, спускаясь, ставить ногу с носка на пятку, прежде чем сделать следующий шаг;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Опускаясь со степ - платформы, оставаться стоять достаточно близко к ней. Не отступать от степ - платформы больше, чем на длину ступни;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начинать обучение детей работе рук, пока дети не овладеют в совершенстве, движениями ног;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подниматься и не опускаться со степ - платформы, стоя к ней спиной;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Делать шаг с лёгкостью, не ударять по степ - платформе ногами.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729509-35e9f4f5bb0ccc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2999" y="-1143000"/>
            <a:ext cx="6858001" cy="9143999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980728"/>
            <a:ext cx="792088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детском саду можно использовать следующие варианты степ-аэробики: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в форме полных занятий оздоровительно-тренирующего характера с детьми старшего дошкольного возраста, продолжительностью 25—35 мин. 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как часть занятия (продолжительность от 10 до 15 мин.) в виде ОРУ с предметами и без;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в форме утренней гимнастики, что усиливает ее оздоровительный и эмоциональный эффект;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в показательных выступлениях детей на праздниках;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как степ-развлечение;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729509-35e9f4f5bb0ccc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94450" y="-1142999"/>
            <a:ext cx="6858001" cy="9143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764704"/>
            <a:ext cx="67649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u="sng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элементы степ-аэробики</a:t>
            </a:r>
            <a:endParaRPr lang="ru-RU" sz="3200" b="1" u="sng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331641" y="1556792"/>
            <a:ext cx="67649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F:\шаги дети\пеперво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4063510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шаги дети\перво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7997" y="3212976"/>
            <a:ext cx="3895339" cy="2921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99992" y="1484784"/>
            <a:ext cx="35576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4400" b="1" i="0" u="none" strike="noStrike" cap="none" spc="0" normalizeH="0" baseline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Базовый шаг</a:t>
            </a:r>
            <a:endParaRPr lang="ru-RU" sz="4400" b="1" cap="none" spc="0" dirty="0">
              <a:ln w="12700">
                <a:solidFill>
                  <a:sysClr val="windowText" lastClr="000000"/>
                </a:solidFill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729509-35e9f4f5bb0ccc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4" y="-1169186"/>
            <a:ext cx="6858001" cy="9143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764704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764704"/>
            <a:ext cx="57606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Ноги вместе, ноги врозь</a:t>
            </a:r>
            <a:endParaRPr lang="ru-RU" sz="36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F:\шаги дети\2.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313093" cy="2484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шаги дети\2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097069" cy="2322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шаги дети\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1933" y="3861048"/>
            <a:ext cx="3048339" cy="2286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0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729509-35e9f4f5bb0ccc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2999" y="-1143000"/>
            <a:ext cx="6858001" cy="9143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764704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764704"/>
            <a:ext cx="637539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Приставной шаг</a:t>
            </a:r>
          </a:p>
          <a:p>
            <a:pPr algn="ctr"/>
            <a:r>
              <a:rPr lang="ru-RU" sz="28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касанием платформы – «Точка»</a:t>
            </a:r>
            <a:endParaRPr lang="ru-RU" sz="2800" b="1" cap="none" spc="300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шаги дети\3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23260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шаги дети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67274"/>
            <a:ext cx="3822941" cy="2867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0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729509-35e9f4f5bb0ccc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2999" y="-1143000"/>
            <a:ext cx="6858001" cy="9143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764704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836712"/>
            <a:ext cx="720079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Приставной шаг с касанием на угол</a:t>
            </a:r>
            <a:endParaRPr lang="ru-RU" sz="2800" b="1" cap="none" spc="300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F:\шаги дети\4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6943"/>
            <a:ext cx="4086519" cy="3310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:\шаги дети\4.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8079" y="2916762"/>
            <a:ext cx="3762353" cy="3032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0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318</Words>
  <Application>Microsoft Office PowerPoint</Application>
  <PresentationFormat>Экран (4:3)</PresentationFormat>
  <Paragraphs>40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рпара</dc:creator>
  <cp:lastModifiedBy>рпара</cp:lastModifiedBy>
  <cp:revision>28</cp:revision>
  <dcterms:created xsi:type="dcterms:W3CDTF">2015-03-21T11:27:01Z</dcterms:created>
  <dcterms:modified xsi:type="dcterms:W3CDTF">2015-05-25T15:07:22Z</dcterms:modified>
</cp:coreProperties>
</file>