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03C4-29B5-420A-8619-FAF4E6EC06B9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F244-F656-4824-A6B6-E9E74992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3116"/>
            <a:ext cx="8760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Физкультурно-оздоровительные </a:t>
            </a:r>
          </a:p>
          <a:p>
            <a:pPr algn="ctr"/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ероприятия,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 форма сотрудничества ДОУ с семьёй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886590"/>
            <a:ext cx="2179647" cy="2592012"/>
          </a:xfrm>
          <a:prstGeom prst="rect">
            <a:avLst/>
          </a:prstGeom>
          <a:noFill/>
        </p:spPr>
      </p:pic>
      <p:pic>
        <p:nvPicPr>
          <p:cNvPr id="1027" name="Picture 3" descr="C:\Users\Admin\Desktop\dlja_v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3429024" cy="191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2b910f2e29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33405"/>
            <a:ext cx="3071834" cy="2811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571744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00166" y="1857364"/>
            <a:ext cx="79163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сновная цель Учреждения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потребность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родителей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сотрудничать с ДОУ.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62" y="1000108"/>
            <a:ext cx="7215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Ведущие цели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взаимодействия детского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сада с семьёй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детском саду необходимых условий для развития ответственных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взаимозависимых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3108" y="857232"/>
            <a:ext cx="674854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работы ДОУ по взаимодействию с родителями: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установить партнёрские отношения с семьёй каждого воспитанника;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объединить усилия для развития и воспитания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создать атмосферу взаимопонимания, общности интересов, эмоциональной взаимопомощи;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активизировать и обогащать воспитательные умения родителей;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поддерживать их уверенность в собственных педагогических возможностях.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7422" y="785794"/>
            <a:ext cx="6572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взаимодействия с родителями: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Доброжелательный стиль общения педагогов с родителями.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Индивидуальный подход.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Сотрудничество, а не наставничество.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Готовимся серьёзно (мероприятия по работе с родителями необходимо тщательно и серьезно готовить).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Динамичность.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pic>
        <p:nvPicPr>
          <p:cNvPr id="4097" name="Picture 1" descr="D:\фото\велогонки 2015\ОБЩИЕ\DSC_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4960796" cy="329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Скриншот 19-04-2017 135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290"/>
            <a:ext cx="478107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pic>
        <p:nvPicPr>
          <p:cNvPr id="3074" name="Picture 2" descr="C:\Users\Admin\Desktop\Скриншот 19-04-2017 135337.jpg"/>
          <p:cNvPicPr>
            <a:picLocks noChangeAspect="1" noChangeArrowheads="1"/>
          </p:cNvPicPr>
          <p:nvPr/>
        </p:nvPicPr>
        <p:blipFill>
          <a:blip r:embed="rId3"/>
          <a:srcRect t="1282"/>
          <a:stretch>
            <a:fillRect/>
          </a:stretch>
        </p:blipFill>
        <p:spPr bwMode="auto">
          <a:xfrm>
            <a:off x="2786050" y="214290"/>
            <a:ext cx="4929222" cy="326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Скриншот 19-04-2017 135420.jpg"/>
          <p:cNvPicPr>
            <a:picLocks noChangeAspect="1" noChangeArrowheads="1"/>
          </p:cNvPicPr>
          <p:nvPr/>
        </p:nvPicPr>
        <p:blipFill>
          <a:blip r:embed="rId4"/>
          <a:srcRect t="1198"/>
          <a:stretch>
            <a:fillRect/>
          </a:stretch>
        </p:blipFill>
        <p:spPr bwMode="auto">
          <a:xfrm>
            <a:off x="3857620" y="3571876"/>
            <a:ext cx="5005944" cy="310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pic>
        <p:nvPicPr>
          <p:cNvPr id="26625" name="Picture 1" descr="C:\Users\Admin\Desktop\Скриншот 19-04-2017 140310.jpg"/>
          <p:cNvPicPr>
            <a:picLocks noChangeAspect="1" noChangeArrowheads="1"/>
          </p:cNvPicPr>
          <p:nvPr/>
        </p:nvPicPr>
        <p:blipFill>
          <a:blip r:embed="rId3"/>
          <a:srcRect t="1031"/>
          <a:stretch>
            <a:fillRect/>
          </a:stretch>
        </p:blipFill>
        <p:spPr bwMode="auto">
          <a:xfrm>
            <a:off x="4286248" y="571481"/>
            <a:ext cx="4321207" cy="267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DSCN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357562"/>
            <a:ext cx="4357718" cy="326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1094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pic>
        <p:nvPicPr>
          <p:cNvPr id="2" name="Picture 2" descr="C:\Users\Admin\Desktop\DSCN3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6381073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2017-04-19T09:53:52Z</dcterms:created>
  <dcterms:modified xsi:type="dcterms:W3CDTF">2017-05-02T11:01:18Z</dcterms:modified>
</cp:coreProperties>
</file>