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69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4DA14-EADD-432D-A2D2-EA42711B200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BF2FD-E694-4DBD-8DE6-A1E76737C9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lide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9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285728"/>
            <a:ext cx="8022277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Организация и эффективность работы 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 развитию у детей 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двигательной активности 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режиме ДОУ </a:t>
            </a:r>
            <a:endParaRPr lang="ru-RU" sz="32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3582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фитнес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система мероприятий (услуг), направленных на поддержание и укрепление здоровья (оздоровление), нормальное физическое и психическое здоровье ребенка (соответствующее возрасту), его социальную адаптацию и интеграцию.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уникальные физкультурно-оздоровительные занятия, соединяющие в себе элементы гимнастики, хореографии и аэробики.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286124"/>
            <a:ext cx="857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элементов детского фитнеса в саду (на занятиях по физкультуре, на утренней гимнастике, на праздниках, в рамках дополнительного образования) позволяет повысить объем двигательной активности, уровень физической подготовленности, знакомит с возможностями тела, учит получать удовольствие и уверенность от движений и физической деятельности, усиливает интерес к занятиям физической культурой и, как следствие, укрепляет здоровье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357166"/>
            <a:ext cx="4071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Фитнес технологии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948690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аэробика: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К аэробике относятся все физические упражнения, при выполнении которых организм потребляет большое количество кислорода. Происходит это за счет стимуляции сердечной и дыхательной деятельности, с помощью циклических движений – бега, прыжков, танцев.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286124"/>
            <a:ext cx="8286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ритмическая гимнастика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– это разновидность гимнастики, такой системы упражнений, которая дает занимающимся бодрость, здоровье, мышечную радость, повышает тонус нервной системы, большое разнообразие движений, выполняемых в различных плоскостях пространства, способствует совершенствованию двигательной памяти и координационных способностей;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       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лого-аэробика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это физические упражнения с одновременным произношением звуков и четверостиший. Развивает координацию движений и речь ребенка.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      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звероаэробика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аэробика подражательного характера, весёлая и интересная для маленьких деток. Развивает воображение и фантазию.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современные танцы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хип-хоп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черлидинг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зажигательные спортивные танцы с помпонами, сочетающие элементы акробатики, гимнастики, хореографии и танцевального шоу;).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Использование элементов фитнес - технологий в работе с дошкольниками способствует привлечению детей к систематическим занятиям спортом, активному и здоровому досугу, формирует представление о фитнесе как о способе организации активного отдыха.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municipalnoe-doshkolnoe-obrazovatelnoe-avtonomnoe-uchrezhdenie_82q9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35901"/>
            <a:ext cx="7715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Физкультурные занятия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основная форма организованного систематического обучения двигательным умениям и навыкам посредством физических упражнений.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и задачи: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формировать двигательные умения и навыки;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развивать физические качества;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удовлетворять естественную потребность в движении;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обеспечивать развитие и тренировку всех систем  и функций организма, через   специально организованные оптимальные нагрузки;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дать возможность каждому ребенку продемонстрировать свои двигательные умения сверстникам и поучиться у них;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 создать условия для разностороннего развития детей;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357166"/>
            <a:ext cx="73038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Типы физкультурных занятий</a:t>
            </a:r>
            <a:endParaRPr lang="ru-RU" sz="40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14422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Занятия комбинированного (по дидактическим задачам или учебно-тренировочное);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Игровой 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Сюжетный;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Занятие на закрепление и совершенствование движений;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Контрольное;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Интегрированное;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воздухе;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Занятия современными народными танцами, ритмической гимнастикой,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хатха-йоги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 элементами фольклора.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357166"/>
            <a:ext cx="53512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Утренняя гимнастика</a:t>
            </a:r>
            <a:endParaRPr lang="ru-RU" sz="40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305342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Утренняя гимнастика является одним из важнейших компонентов двигательного режима.</a:t>
            </a:r>
          </a:p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Цель утренней гимнастики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создание у детей хорошего настроения, поднятие эмоционального и мышечного тонуса, активизация дальнейшей деятельности.</a:t>
            </a:r>
          </a:p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Задачи утренней гимнастики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закрепить двигательные навыки и умения.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Ежедневное выполнение физических упражнений под руководством взрослого, способствует проявлению определенных волевых усилий, вырабатывает у детей полезную привычку начинать день с утренней гимнастики.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001056" cy="407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Подвижная игра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это сознательная, активная деятельность ребенка, характеризующаяся точным и своевременным выполнением заданий, связанных с обязательными для всех играющих правилами.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Подвижная игра является упражнением, посредством которого ребенок готовится к жизни.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Увлекательное  содержание, эмоциональная насыщенность игры побуждают ребенка к определенным умственным и физическим усилиям. Подвижные игры создают благоприятные условия для развёртывания активной двигательной деятельности.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Выделяют в подвижных играх сюжетные, бессюжетные, игры – забавы.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500570"/>
            <a:ext cx="807249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Гимнастика после дневного сна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это комплекс мероприятий облегчающих переход от сна к бодрствованию, имеющая при правильном руководстве оздоровительный характер.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14393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Закаливание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чаще всего рассматривается как процесс приспособления организма к меняющимся условиям погоды и климата.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Оздоровительное значение воздушных, солнечных ванн, водных процедур несомненно. Закаленные дети меньше болеют, легче переносят заболевания. Доступность средств закаливания заключается в том, что они всегда под рукой, главное в том, что можно использовать в том или ином виде, в любое время года, в любых условиях. Они не требуют сложной аппаратуры и специальных кабинетов; способы их применения в умелых руках не представляют затруднений.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43513"/>
            <a:ext cx="78581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Оздоровительно-профилактическая гимнастика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направлена на коррекцию осанки   и   координацию   всего   опорно-двигательного   аппарата,   на  укрепление мышечного тонуса, дыхательной мускулатуры, на повышение сопротивляемости организма к заболеваниям.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оздоровительно-профилактической гимнастики — закаливание и оздоровление организма, для этого необходимо систематически работать над решением следующих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Помочь каждому ребенку постепенно осознать и прочувствовать значение физических упражнений в закаливании и оздоровлении своего организма.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Воспитывать у детей потребность в систематических занятиях физическими упражнениями или каким-либо видом спорта.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929066"/>
            <a:ext cx="807249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Праздники, развлечения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Детский праздник – важная часть жизни ребенка.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Праздники духовно обогащают ребенка, расширяют его знания об окружающем мире, помогают восстанавливать старые и добрые традиции, объединяют и побуждают к творчеству.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57166"/>
            <a:ext cx="78581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Физкультурные минутки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проводятся с целью снижения утомления и снятия статического напряжения. Длительность составляет 2-3 минуты. Физкультминутки проводим в форме упражнений общеразвивающего воздействия (движения головы, рук, туловища, ног), подвижной игры, танцевальных движений и игровых упражнений. Физкультминутка часто сопровождается текстовкой, связанной или не связанной с содержанием деятельности.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municipalnoe-doshkolnoe-obrazovatelnoe-avtonomnoe-uchrezhdenie_82q9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602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2017-05-11T08:20:38Z</dcterms:created>
  <dcterms:modified xsi:type="dcterms:W3CDTF">2017-05-11T08:58:03Z</dcterms:modified>
</cp:coreProperties>
</file>