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3646-D5AC-421D-885F-81CC09455874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0417-4974-4553-B8D6-BA3D8F7E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2013-02-24-yoga3.png"/>
          <p:cNvPicPr>
            <a:picLocks noChangeAspect="1" noChangeArrowheads="1"/>
          </p:cNvPicPr>
          <p:nvPr/>
        </p:nvPicPr>
        <p:blipFill>
          <a:blip r:embed="rId2"/>
          <a:srcRect l="14036" t="8765" r="17186" b="11229"/>
          <a:stretch>
            <a:fillRect/>
          </a:stretch>
        </p:blipFill>
        <p:spPr bwMode="auto">
          <a:xfrm>
            <a:off x="2500298" y="1928802"/>
            <a:ext cx="4000528" cy="46536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500042"/>
            <a:ext cx="77714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ЙОГА – тренировка для тела </a:t>
            </a:r>
          </a:p>
          <a:p>
            <a:pPr algn="ctr"/>
            <a:r>
              <a:rPr lang="ru-RU" sz="4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духа</a:t>
            </a:r>
            <a:endParaRPr lang="ru-RU" sz="4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5984" y="1357298"/>
            <a:ext cx="6143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 такое детская йога?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4282" y="1928802"/>
            <a:ext cx="8715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Детская йога – это комплекс занятий на основе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хатха-йоги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создает все условия для гармоничного роста и развития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57166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Йога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древняя система оздоровления и укрепления тела, а также обретения душевного покоя и равновесия.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5720" y="3214686"/>
            <a:ext cx="8643998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Хатха-йога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направление йоги, систематизированное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Сватмарамой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XV веке.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Хатха-йога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представляется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Сватмарамой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путь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раджа-йоге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система подготовки физического тела для сложных медитаций.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Требования к условиям проведения занятий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928671"/>
            <a:ext cx="81439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Место: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занятий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нужно выбрать ровную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твёрдую поверхность, лучше на полу, застеленном ковриком. Место занятия должно быть хорошо проветренным, температура не ниже + 17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Одежда: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Должна быть лёгкой, не стеснять движений и хорошо пропускать воздух. Можно заниматься без майки и босиком.</a:t>
            </a: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Время: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Гимнастикой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хатха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йога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заниматься утром перед завтраком, вечером или днём перед едой. Занятия увеличивать постепенно по времени от 15 до 45 минут.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Нельзя приступать к занятию с высокой температурой и в послеоперационный период.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занятия: 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I. Вводная часть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(5-7 минут)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Встреча: “Улыбнитесь!”, “Настройтесь на занятие!”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Разминка: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II. Основная часть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(15-20 минут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III. Заключительная часть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(3-5 минут)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6715172" cy="6394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8861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JIZHZkjM1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357298"/>
            <a:ext cx="5286412" cy="5321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2017-05-02T08:52:04Z</dcterms:created>
  <dcterms:modified xsi:type="dcterms:W3CDTF">2017-05-02T10:54:05Z</dcterms:modified>
</cp:coreProperties>
</file>